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7" r:id="rId3"/>
    <p:sldId id="258" r:id="rId4"/>
    <p:sldId id="264" r:id="rId5"/>
  </p:sldIdLst>
  <p:sldSz cx="12192000" cy="6858000"/>
  <p:notesSz cx="6858000" cy="9144000"/>
  <p:embeddedFontLst>
    <p:embeddedFont>
      <p:font typeface="Azo Sans" panose="020B0603030303020204" pitchFamily="34" charset="0"/>
      <p:regular r:id="rId6"/>
      <p:bold r:id="rId7"/>
      <p:italic r:id="rId8"/>
      <p:boldItalic r:id="rId9"/>
    </p:embeddedFont>
    <p:embeddedFont>
      <p:font typeface="Halis GR Regular" panose="02000505040000020004" pitchFamily="50" charset="0"/>
      <p:regular r:id="rId10"/>
      <p:italic r:id="rId11"/>
    </p:embeddedFont>
    <p:embeddedFont>
      <p:font typeface="Halis GR Thin" panose="02000505030000020004" pitchFamily="50" charset="0"/>
      <p:regular r:id="rId12"/>
      <p:italic r:id="rId13"/>
    </p:embeddedFont>
    <p:embeddedFont>
      <p:font typeface="Soleil" panose="02000503030000020004" pitchFamily="50" charset="0"/>
      <p:regular r:id="rId14"/>
      <p:bold r:id="rId15"/>
      <p:italic r:id="rId16"/>
      <p:boldItalic r:id="rId17"/>
    </p:embeddedFont>
    <p:embeddedFont>
      <p:font typeface="Soleil Lt" panose="02000503000000020003" pitchFamily="50" charset="0"/>
      <p:regular r:id="rId18"/>
      <p:italic r:id="rId19"/>
    </p:embeddedFont>
    <p:embeddedFont>
      <p:font typeface="Soleil Sb" panose="02000503000000020004" pitchFamily="50" charset="0"/>
      <p:bold r:id="rId20"/>
      <p:bold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B729"/>
    <a:srgbClr val="026937"/>
    <a:srgbClr val="63A70A"/>
    <a:srgbClr val="0A8660"/>
    <a:srgbClr val="009444"/>
    <a:srgbClr val="F9C412"/>
    <a:srgbClr val="F36B21"/>
    <a:srgbClr val="C42B2B"/>
    <a:srgbClr val="A62B8A"/>
    <a:srgbClr val="5747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2" y="9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font" Target="fonts/font13.fntdata"/><Relationship Id="rId3" Type="http://schemas.openxmlformats.org/officeDocument/2006/relationships/slide" Target="slides/slide2.xml"/><Relationship Id="rId21" Type="http://schemas.openxmlformats.org/officeDocument/2006/relationships/font" Target="fonts/font16.fntdata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font" Target="fonts/font1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1.fntdata"/><Relationship Id="rId20" Type="http://schemas.openxmlformats.org/officeDocument/2006/relationships/font" Target="fonts/font15.fntdata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0.fntdata"/><Relationship Id="rId23" Type="http://schemas.openxmlformats.org/officeDocument/2006/relationships/viewProps" Target="viewProps.xml"/><Relationship Id="rId10" Type="http://schemas.openxmlformats.org/officeDocument/2006/relationships/font" Target="fonts/font5.fntdata"/><Relationship Id="rId19" Type="http://schemas.openxmlformats.org/officeDocument/2006/relationships/font" Target="fonts/font14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341"/>
          <c:y val="0.117655"/>
          <c:w val="0.82665900000000003"/>
          <c:h val="0.826497999999999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Title</c:v>
                </c:pt>
              </c:strCache>
            </c:strRef>
          </c:tx>
          <c:spPr>
            <a:gradFill flip="none" rotWithShape="1">
              <a:gsLst>
                <a:gs pos="100000">
                  <a:srgbClr val="038F7E"/>
                </a:gs>
                <a:gs pos="0">
                  <a:srgbClr val="82C041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softEdge rad="0"/>
            </a:effectLst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Sheet1!$A$2:$A$7</c:f>
              <c:strCache>
                <c:ptCount val="6"/>
                <c:pt idx="0">
                  <c:v>Data 1</c:v>
                </c:pt>
                <c:pt idx="1">
                  <c:v>Data 2</c:v>
                </c:pt>
                <c:pt idx="2">
                  <c:v>Data 3</c:v>
                </c:pt>
                <c:pt idx="3">
                  <c:v>Data 4</c:v>
                </c:pt>
                <c:pt idx="4">
                  <c:v>Data 5</c:v>
                </c:pt>
                <c:pt idx="5">
                  <c:v>Data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60</c:v>
                </c:pt>
                <c:pt idx="1">
                  <c:v>70</c:v>
                </c:pt>
                <c:pt idx="2">
                  <c:v>89</c:v>
                </c:pt>
                <c:pt idx="3">
                  <c:v>120</c:v>
                </c:pt>
                <c:pt idx="4">
                  <c:v>170</c:v>
                </c:pt>
                <c:pt idx="5">
                  <c:v>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BD-489E-8956-857D0D6662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96802520"/>
        <c:axId val="83264928"/>
      </c:barChart>
      <c:catAx>
        <c:axId val="296802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32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83264928"/>
        <c:crosses val="autoZero"/>
        <c:auto val="1"/>
        <c:lblAlgn val="ctr"/>
        <c:lblOffset val="100"/>
        <c:noMultiLvlLbl val="1"/>
      </c:catAx>
      <c:valAx>
        <c:axId val="83264928"/>
        <c:scaling>
          <c:orientation val="minMax"/>
        </c:scaling>
        <c:delete val="0"/>
        <c:axPos val="l"/>
        <c:majorGridlines>
          <c:spPr>
            <a:ln w="12700" cap="flat">
              <a:solidFill>
                <a:schemeClr val="bg1">
                  <a:lumMod val="50000"/>
                </a:schemeClr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1200" b="0" i="0" u="none" strike="noStrike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alis GR Regular" panose="02000505040000020004" pitchFamily="50" charset="0"/>
              </a:defRPr>
            </a:pPr>
            <a:endParaRPr lang="en-US"/>
          </a:p>
        </c:txPr>
        <c:crossAx val="296802520"/>
        <c:crosses val="autoZero"/>
        <c:crossBetween val="between"/>
        <c:majorUnit val="45"/>
        <c:minorUnit val="2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341"/>
          <c:y val="0.117655"/>
          <c:w val="0.82665900000000003"/>
          <c:h val="0.826497999999999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Title</c:v>
                </c:pt>
              </c:strCache>
            </c:strRef>
          </c:tx>
          <c:spPr>
            <a:gradFill flip="none" rotWithShape="1">
              <a:gsLst>
                <a:gs pos="100000">
                  <a:srgbClr val="038F7E"/>
                </a:gs>
                <a:gs pos="0">
                  <a:srgbClr val="82C041"/>
                </a:gs>
              </a:gsLst>
              <a:lin ang="10800000" scaled="1"/>
              <a:tileRect/>
            </a:gradFill>
            <a:ln w="12700" cap="flat">
              <a:noFill/>
              <a:miter lim="400000"/>
            </a:ln>
            <a:effectLst>
              <a:softEdge rad="0"/>
            </a:effectLst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Sheet1!$A$2:$A$7</c:f>
              <c:strCache>
                <c:ptCount val="6"/>
                <c:pt idx="0">
                  <c:v>Data 1</c:v>
                </c:pt>
                <c:pt idx="1">
                  <c:v>Data 2</c:v>
                </c:pt>
                <c:pt idx="2">
                  <c:v>Data 3</c:v>
                </c:pt>
                <c:pt idx="3">
                  <c:v>Data 4</c:v>
                </c:pt>
                <c:pt idx="4">
                  <c:v>Data 5</c:v>
                </c:pt>
                <c:pt idx="5">
                  <c:v>Data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60</c:v>
                </c:pt>
                <c:pt idx="1">
                  <c:v>70</c:v>
                </c:pt>
                <c:pt idx="2">
                  <c:v>89</c:v>
                </c:pt>
                <c:pt idx="3">
                  <c:v>120</c:v>
                </c:pt>
                <c:pt idx="4">
                  <c:v>170</c:v>
                </c:pt>
                <c:pt idx="5">
                  <c:v>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48-4631-9995-5C2C2EF5A5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83265712"/>
        <c:axId val="84179136"/>
      </c:barChart>
      <c:catAx>
        <c:axId val="832657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32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84179136"/>
        <c:crosses val="autoZero"/>
        <c:auto val="1"/>
        <c:lblAlgn val="ctr"/>
        <c:lblOffset val="100"/>
        <c:noMultiLvlLbl val="1"/>
      </c:catAx>
      <c:valAx>
        <c:axId val="84179136"/>
        <c:scaling>
          <c:orientation val="minMax"/>
        </c:scaling>
        <c:delete val="0"/>
        <c:axPos val="b"/>
        <c:majorGridlines>
          <c:spPr>
            <a:ln w="12700" cap="flat">
              <a:solidFill>
                <a:schemeClr val="bg1">
                  <a:lumMod val="50000"/>
                </a:schemeClr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1200" b="0" i="0" u="none" strike="noStrike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alis GR Regular" panose="02000505040000020004" pitchFamily="50" charset="0"/>
              </a:defRPr>
            </a:pPr>
            <a:endParaRPr lang="en-US"/>
          </a:p>
        </c:txPr>
        <c:crossAx val="83265712"/>
        <c:crosses val="autoZero"/>
        <c:crossBetween val="between"/>
        <c:majorUnit val="45"/>
        <c:minorUnit val="2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 lvl="0"/>
            <a:endParaRPr lang="en-US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5.0000000000000001E-3"/>
          <c:y val="5.0000000000000001E-3"/>
          <c:w val="1"/>
          <c:h val="1"/>
        </c:manualLayout>
      </c:layout>
      <c:doughnut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Data 1</c:v>
                </c:pt>
              </c:strCache>
            </c:strRef>
          </c:tx>
          <c:spPr>
            <a:gradFill>
              <a:gsLst>
                <a:gs pos="100000">
                  <a:srgbClr val="038F7E"/>
                </a:gs>
                <a:gs pos="0">
                  <a:srgbClr val="82C041"/>
                </a:gs>
              </a:gsLst>
              <a:lin ang="5400000" scaled="0"/>
            </a:gradFill>
            <a:ln w="50800" cap="sq">
              <a:solidFill>
                <a:schemeClr val="bg1"/>
              </a:solidFill>
              <a:prstDash val="solid"/>
              <a:round/>
            </a:ln>
            <a:effectLst/>
          </c:spPr>
          <c:dPt>
            <c:idx val="1"/>
            <c:bubble3D val="0"/>
            <c:spPr>
              <a:noFill/>
              <a:ln w="50800" cap="sq">
                <a:solidFill>
                  <a:schemeClr val="bg1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091F-4597-95AE-E2E26F2EE75D}"/>
              </c:ext>
            </c:extLst>
          </c:dPt>
          <c:cat>
            <c:strRef>
              <c:f>Sheet1!$B$1:$C$1</c:f>
              <c:strCache>
                <c:ptCount val="1"/>
                <c:pt idx="0">
                  <c:v>type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1F-4597-95AE-E2E26F2EE7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 w="44450">
      <a:noFill/>
    </a:ln>
    <a:effectLst/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>
            <a:grpSpLocks noChangeAspect="1"/>
          </p:cNvGrpSpPr>
          <p:nvPr userDrawn="1"/>
        </p:nvGrpSpPr>
        <p:grpSpPr bwMode="auto">
          <a:xfrm rot="10800000">
            <a:off x="149225" y="6170613"/>
            <a:ext cx="11893550" cy="687387"/>
            <a:chOff x="94" y="3887"/>
            <a:chExt cx="7492" cy="433"/>
          </a:xfrm>
        </p:grpSpPr>
        <p:sp>
          <p:nvSpPr>
            <p:cNvPr id="12" name="AutoShape 7"/>
            <p:cNvSpPr>
              <a:spLocks noChangeAspect="1" noChangeArrowheads="1" noTextEdit="1"/>
            </p:cNvSpPr>
            <p:nvPr/>
          </p:nvSpPr>
          <p:spPr bwMode="auto">
            <a:xfrm>
              <a:off x="94" y="3887"/>
              <a:ext cx="7492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95" y="3886"/>
              <a:ext cx="7490" cy="434"/>
            </a:xfrm>
            <a:custGeom>
              <a:avLst/>
              <a:gdLst>
                <a:gd name="T0" fmla="*/ 0 w 7516"/>
                <a:gd name="T1" fmla="*/ 0 h 433"/>
                <a:gd name="T2" fmla="*/ 0 w 7516"/>
                <a:gd name="T3" fmla="*/ 353 h 433"/>
                <a:gd name="T4" fmla="*/ 80 w 7516"/>
                <a:gd name="T5" fmla="*/ 433 h 433"/>
                <a:gd name="T6" fmla="*/ 7436 w 7516"/>
                <a:gd name="T7" fmla="*/ 433 h 433"/>
                <a:gd name="T8" fmla="*/ 7516 w 7516"/>
                <a:gd name="T9" fmla="*/ 353 h 433"/>
                <a:gd name="T10" fmla="*/ 7516 w 7516"/>
                <a:gd name="T11" fmla="*/ 0 h 433"/>
                <a:gd name="T12" fmla="*/ 0 w 7516"/>
                <a:gd name="T13" fmla="*/ 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16" h="433">
                  <a:moveTo>
                    <a:pt x="0" y="0"/>
                  </a:moveTo>
                  <a:cubicBezTo>
                    <a:pt x="0" y="353"/>
                    <a:pt x="0" y="353"/>
                    <a:pt x="0" y="353"/>
                  </a:cubicBezTo>
                  <a:cubicBezTo>
                    <a:pt x="0" y="397"/>
                    <a:pt x="36" y="433"/>
                    <a:pt x="80" y="433"/>
                  </a:cubicBezTo>
                  <a:cubicBezTo>
                    <a:pt x="7436" y="433"/>
                    <a:pt x="7436" y="433"/>
                    <a:pt x="7436" y="433"/>
                  </a:cubicBezTo>
                  <a:cubicBezTo>
                    <a:pt x="7480" y="433"/>
                    <a:pt x="7516" y="397"/>
                    <a:pt x="7516" y="353"/>
                  </a:cubicBezTo>
                  <a:cubicBezTo>
                    <a:pt x="7516" y="0"/>
                    <a:pt x="7516" y="0"/>
                    <a:pt x="751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Rounded Rectangle 13"/>
          <p:cNvSpPr/>
          <p:nvPr userDrawn="1"/>
        </p:nvSpPr>
        <p:spPr>
          <a:xfrm>
            <a:off x="147828" y="111967"/>
            <a:ext cx="11896344" cy="5957907"/>
          </a:xfrm>
          <a:prstGeom prst="roundRect">
            <a:avLst>
              <a:gd name="adj" fmla="val 227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spc="-150" baseline="0">
                <a:solidFill>
                  <a:srgbClr val="009444"/>
                </a:solidFill>
                <a:latin typeface="Soleil" panose="02000503030000020004" pitchFamily="50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009444"/>
                </a:solidFill>
                <a:latin typeface="Soleil" panose="02000503030000020004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1CC2D25-4F06-87E4-305D-CEE459D4CF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016" y="6283595"/>
            <a:ext cx="11706171" cy="51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6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>
            <a:grpSpLocks noChangeAspect="1"/>
          </p:cNvGrpSpPr>
          <p:nvPr userDrawn="1"/>
        </p:nvGrpSpPr>
        <p:grpSpPr bwMode="auto">
          <a:xfrm rot="10800000">
            <a:off x="145759" y="6170618"/>
            <a:ext cx="11893550" cy="688974"/>
            <a:chOff x="94" y="3886"/>
            <a:chExt cx="7492" cy="434"/>
          </a:xfrm>
        </p:grpSpPr>
        <p:sp>
          <p:nvSpPr>
            <p:cNvPr id="12" name="AutoShape 7"/>
            <p:cNvSpPr>
              <a:spLocks noChangeAspect="1" noChangeArrowheads="1" noTextEdit="1"/>
            </p:cNvSpPr>
            <p:nvPr/>
          </p:nvSpPr>
          <p:spPr bwMode="auto">
            <a:xfrm>
              <a:off x="94" y="3887"/>
              <a:ext cx="7492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95" y="3886"/>
              <a:ext cx="7490" cy="434"/>
            </a:xfrm>
            <a:custGeom>
              <a:avLst/>
              <a:gdLst>
                <a:gd name="T0" fmla="*/ 0 w 7516"/>
                <a:gd name="T1" fmla="*/ 0 h 433"/>
                <a:gd name="T2" fmla="*/ 0 w 7516"/>
                <a:gd name="T3" fmla="*/ 353 h 433"/>
                <a:gd name="T4" fmla="*/ 80 w 7516"/>
                <a:gd name="T5" fmla="*/ 433 h 433"/>
                <a:gd name="T6" fmla="*/ 7436 w 7516"/>
                <a:gd name="T7" fmla="*/ 433 h 433"/>
                <a:gd name="T8" fmla="*/ 7516 w 7516"/>
                <a:gd name="T9" fmla="*/ 353 h 433"/>
                <a:gd name="T10" fmla="*/ 7516 w 7516"/>
                <a:gd name="T11" fmla="*/ 0 h 433"/>
                <a:gd name="T12" fmla="*/ 0 w 7516"/>
                <a:gd name="T13" fmla="*/ 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16" h="433">
                  <a:moveTo>
                    <a:pt x="0" y="0"/>
                  </a:moveTo>
                  <a:cubicBezTo>
                    <a:pt x="0" y="353"/>
                    <a:pt x="0" y="353"/>
                    <a:pt x="0" y="353"/>
                  </a:cubicBezTo>
                  <a:cubicBezTo>
                    <a:pt x="0" y="397"/>
                    <a:pt x="36" y="433"/>
                    <a:pt x="80" y="433"/>
                  </a:cubicBezTo>
                  <a:cubicBezTo>
                    <a:pt x="7436" y="433"/>
                    <a:pt x="7436" y="433"/>
                    <a:pt x="7436" y="433"/>
                  </a:cubicBezTo>
                  <a:cubicBezTo>
                    <a:pt x="7480" y="433"/>
                    <a:pt x="7516" y="397"/>
                    <a:pt x="7516" y="353"/>
                  </a:cubicBezTo>
                  <a:cubicBezTo>
                    <a:pt x="7516" y="0"/>
                    <a:pt x="7516" y="0"/>
                    <a:pt x="751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Rounded Rectangle 13"/>
          <p:cNvSpPr/>
          <p:nvPr userDrawn="1"/>
        </p:nvSpPr>
        <p:spPr>
          <a:xfrm>
            <a:off x="144361" y="766354"/>
            <a:ext cx="11896344" cy="5303520"/>
          </a:xfrm>
          <a:prstGeom prst="roundRect">
            <a:avLst>
              <a:gd name="adj" fmla="val 227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4"/>
          <p:cNvGrpSpPr>
            <a:grpSpLocks noChangeAspect="1"/>
          </p:cNvGrpSpPr>
          <p:nvPr userDrawn="1"/>
        </p:nvGrpSpPr>
        <p:grpSpPr bwMode="auto">
          <a:xfrm>
            <a:off x="145759" y="-1588"/>
            <a:ext cx="11893550" cy="688976"/>
            <a:chOff x="94" y="-1"/>
            <a:chExt cx="7492" cy="434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94" y="0"/>
              <a:ext cx="7492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95" y="-1"/>
              <a:ext cx="7490" cy="434"/>
            </a:xfrm>
            <a:custGeom>
              <a:avLst/>
              <a:gdLst>
                <a:gd name="T0" fmla="*/ 0 w 7516"/>
                <a:gd name="T1" fmla="*/ 0 h 433"/>
                <a:gd name="T2" fmla="*/ 0 w 7516"/>
                <a:gd name="T3" fmla="*/ 353 h 433"/>
                <a:gd name="T4" fmla="*/ 80 w 7516"/>
                <a:gd name="T5" fmla="*/ 433 h 433"/>
                <a:gd name="T6" fmla="*/ 7436 w 7516"/>
                <a:gd name="T7" fmla="*/ 433 h 433"/>
                <a:gd name="T8" fmla="*/ 7516 w 7516"/>
                <a:gd name="T9" fmla="*/ 353 h 433"/>
                <a:gd name="T10" fmla="*/ 7516 w 7516"/>
                <a:gd name="T11" fmla="*/ 0 h 433"/>
                <a:gd name="T12" fmla="*/ 0 w 7516"/>
                <a:gd name="T13" fmla="*/ 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16" h="433">
                  <a:moveTo>
                    <a:pt x="0" y="0"/>
                  </a:moveTo>
                  <a:cubicBezTo>
                    <a:pt x="0" y="353"/>
                    <a:pt x="0" y="353"/>
                    <a:pt x="0" y="353"/>
                  </a:cubicBezTo>
                  <a:cubicBezTo>
                    <a:pt x="0" y="397"/>
                    <a:pt x="36" y="433"/>
                    <a:pt x="80" y="433"/>
                  </a:cubicBezTo>
                  <a:cubicBezTo>
                    <a:pt x="7436" y="433"/>
                    <a:pt x="7436" y="433"/>
                    <a:pt x="7436" y="433"/>
                  </a:cubicBezTo>
                  <a:cubicBezTo>
                    <a:pt x="7480" y="433"/>
                    <a:pt x="7516" y="397"/>
                    <a:pt x="7516" y="353"/>
                  </a:cubicBezTo>
                  <a:cubicBezTo>
                    <a:pt x="7516" y="0"/>
                    <a:pt x="7516" y="0"/>
                    <a:pt x="751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269876" y="93307"/>
            <a:ext cx="5505774" cy="503852"/>
          </a:xfrm>
        </p:spPr>
        <p:txBody>
          <a:bodyPr>
            <a:noAutofit/>
          </a:bodyPr>
          <a:lstStyle>
            <a:lvl1pPr>
              <a:defRPr sz="3200" b="0" spc="-150" baseline="0">
                <a:solidFill>
                  <a:srgbClr val="009444"/>
                </a:solidFill>
                <a:latin typeface="Soleil Sb" panose="02000503000000020004" pitchFamily="50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269875" y="920554"/>
            <a:ext cx="11645317" cy="5004385"/>
          </a:xfrm>
        </p:spPr>
        <p:txBody>
          <a:bodyPr/>
          <a:lstStyle>
            <a:lvl1pPr>
              <a:defRPr>
                <a:latin typeface="Azo Sans" panose="020B0603030303020204" pitchFamily="34" charset="0"/>
              </a:defRPr>
            </a:lvl1pPr>
            <a:lvl2pPr>
              <a:defRPr>
                <a:latin typeface="Azo Sans" panose="020B0603030303020204" pitchFamily="34" charset="0"/>
              </a:defRPr>
            </a:lvl2pPr>
            <a:lvl3pPr>
              <a:defRPr>
                <a:latin typeface="Azo Sans" panose="020B0603030303020204" pitchFamily="34" charset="0"/>
              </a:defRPr>
            </a:lvl3pPr>
            <a:lvl4pPr>
              <a:defRPr>
                <a:latin typeface="Azo Sans" panose="020B0603030303020204" pitchFamily="34" charset="0"/>
              </a:defRPr>
            </a:lvl4pPr>
            <a:lvl5pPr>
              <a:defRPr>
                <a:latin typeface="Azo Sans" panose="020B06030303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7" name="Text Placeholder 36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972828" y="93308"/>
            <a:ext cx="5942364" cy="503852"/>
          </a:xfrm>
        </p:spPr>
        <p:txBody>
          <a:bodyPr anchor="ctr">
            <a:normAutofit/>
          </a:bodyPr>
          <a:lstStyle>
            <a:lvl1pPr marL="0" indent="0" algn="r">
              <a:buNone/>
              <a:defRPr sz="2400" b="0" i="1">
                <a:solidFill>
                  <a:srgbClr val="009444"/>
                </a:solidFill>
                <a:latin typeface="Soleil Lt" panose="02000503000000020003" pitchFamily="50" charset="0"/>
              </a:defRPr>
            </a:lvl1pPr>
            <a:lvl2pPr>
              <a:defRPr>
                <a:solidFill>
                  <a:srgbClr val="009444"/>
                </a:solidFill>
                <a:latin typeface="Halis GR Thin" panose="02000505030000020004" pitchFamily="50" charset="0"/>
              </a:defRPr>
            </a:lvl2pPr>
            <a:lvl3pPr>
              <a:defRPr>
                <a:solidFill>
                  <a:srgbClr val="009444"/>
                </a:solidFill>
                <a:latin typeface="Halis GR Thin" panose="02000505030000020004" pitchFamily="50" charset="0"/>
              </a:defRPr>
            </a:lvl3pPr>
            <a:lvl4pPr>
              <a:defRPr>
                <a:solidFill>
                  <a:srgbClr val="009444"/>
                </a:solidFill>
                <a:latin typeface="Halis GR Thin" panose="02000505030000020004" pitchFamily="50" charset="0"/>
              </a:defRPr>
            </a:lvl4pPr>
            <a:lvl5pPr>
              <a:defRPr>
                <a:solidFill>
                  <a:srgbClr val="009444"/>
                </a:solidFill>
                <a:latin typeface="Halis GR Thin" panose="02000505030000020004" pitchFamily="50" charset="0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550E910-69D5-EB68-E720-41559F5B3C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016" y="6283595"/>
            <a:ext cx="11706171" cy="51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68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Boxes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>
            <a:grpSpLocks noChangeAspect="1"/>
          </p:cNvGrpSpPr>
          <p:nvPr userDrawn="1"/>
        </p:nvGrpSpPr>
        <p:grpSpPr bwMode="auto">
          <a:xfrm rot="10800000">
            <a:off x="145758" y="6170613"/>
            <a:ext cx="11893550" cy="687387"/>
            <a:chOff x="94" y="3887"/>
            <a:chExt cx="7492" cy="433"/>
          </a:xfrm>
        </p:grpSpPr>
        <p:sp>
          <p:nvSpPr>
            <p:cNvPr id="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94" y="3887"/>
              <a:ext cx="7492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/>
            <p:cNvSpPr>
              <a:spLocks/>
            </p:cNvSpPr>
            <p:nvPr/>
          </p:nvSpPr>
          <p:spPr bwMode="auto">
            <a:xfrm>
              <a:off x="95" y="3886"/>
              <a:ext cx="7490" cy="434"/>
            </a:xfrm>
            <a:custGeom>
              <a:avLst/>
              <a:gdLst>
                <a:gd name="T0" fmla="*/ 0 w 7516"/>
                <a:gd name="T1" fmla="*/ 0 h 433"/>
                <a:gd name="T2" fmla="*/ 0 w 7516"/>
                <a:gd name="T3" fmla="*/ 353 h 433"/>
                <a:gd name="T4" fmla="*/ 80 w 7516"/>
                <a:gd name="T5" fmla="*/ 433 h 433"/>
                <a:gd name="T6" fmla="*/ 7436 w 7516"/>
                <a:gd name="T7" fmla="*/ 433 h 433"/>
                <a:gd name="T8" fmla="*/ 7516 w 7516"/>
                <a:gd name="T9" fmla="*/ 353 h 433"/>
                <a:gd name="T10" fmla="*/ 7516 w 7516"/>
                <a:gd name="T11" fmla="*/ 0 h 433"/>
                <a:gd name="T12" fmla="*/ 0 w 7516"/>
                <a:gd name="T13" fmla="*/ 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16" h="433">
                  <a:moveTo>
                    <a:pt x="0" y="0"/>
                  </a:moveTo>
                  <a:cubicBezTo>
                    <a:pt x="0" y="353"/>
                    <a:pt x="0" y="353"/>
                    <a:pt x="0" y="353"/>
                  </a:cubicBezTo>
                  <a:cubicBezTo>
                    <a:pt x="0" y="397"/>
                    <a:pt x="36" y="433"/>
                    <a:pt x="80" y="433"/>
                  </a:cubicBezTo>
                  <a:cubicBezTo>
                    <a:pt x="7436" y="433"/>
                    <a:pt x="7436" y="433"/>
                    <a:pt x="7436" y="433"/>
                  </a:cubicBezTo>
                  <a:cubicBezTo>
                    <a:pt x="7480" y="433"/>
                    <a:pt x="7516" y="397"/>
                    <a:pt x="7516" y="353"/>
                  </a:cubicBezTo>
                  <a:cubicBezTo>
                    <a:pt x="7516" y="0"/>
                    <a:pt x="7516" y="0"/>
                    <a:pt x="751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4"/>
          <p:cNvGrpSpPr>
            <a:grpSpLocks noChangeAspect="1"/>
          </p:cNvGrpSpPr>
          <p:nvPr userDrawn="1"/>
        </p:nvGrpSpPr>
        <p:grpSpPr bwMode="auto">
          <a:xfrm>
            <a:off x="145758" y="0"/>
            <a:ext cx="11893550" cy="687388"/>
            <a:chOff x="94" y="0"/>
            <a:chExt cx="7492" cy="433"/>
          </a:xfrm>
        </p:grpSpPr>
        <p:sp>
          <p:nvSpPr>
            <p:cNvPr id="14" name="AutoShape 3"/>
            <p:cNvSpPr>
              <a:spLocks noChangeAspect="1" noChangeArrowheads="1" noTextEdit="1"/>
            </p:cNvSpPr>
            <p:nvPr/>
          </p:nvSpPr>
          <p:spPr bwMode="auto">
            <a:xfrm>
              <a:off x="94" y="0"/>
              <a:ext cx="7492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>
              <a:off x="95" y="-1"/>
              <a:ext cx="7490" cy="434"/>
            </a:xfrm>
            <a:custGeom>
              <a:avLst/>
              <a:gdLst>
                <a:gd name="T0" fmla="*/ 0 w 7516"/>
                <a:gd name="T1" fmla="*/ 0 h 433"/>
                <a:gd name="T2" fmla="*/ 0 w 7516"/>
                <a:gd name="T3" fmla="*/ 353 h 433"/>
                <a:gd name="T4" fmla="*/ 80 w 7516"/>
                <a:gd name="T5" fmla="*/ 433 h 433"/>
                <a:gd name="T6" fmla="*/ 7436 w 7516"/>
                <a:gd name="T7" fmla="*/ 433 h 433"/>
                <a:gd name="T8" fmla="*/ 7516 w 7516"/>
                <a:gd name="T9" fmla="*/ 353 h 433"/>
                <a:gd name="T10" fmla="*/ 7516 w 7516"/>
                <a:gd name="T11" fmla="*/ 0 h 433"/>
                <a:gd name="T12" fmla="*/ 0 w 7516"/>
                <a:gd name="T13" fmla="*/ 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16" h="433">
                  <a:moveTo>
                    <a:pt x="0" y="0"/>
                  </a:moveTo>
                  <a:cubicBezTo>
                    <a:pt x="0" y="353"/>
                    <a:pt x="0" y="353"/>
                    <a:pt x="0" y="353"/>
                  </a:cubicBezTo>
                  <a:cubicBezTo>
                    <a:pt x="0" y="397"/>
                    <a:pt x="36" y="433"/>
                    <a:pt x="80" y="433"/>
                  </a:cubicBezTo>
                  <a:cubicBezTo>
                    <a:pt x="7436" y="433"/>
                    <a:pt x="7436" y="433"/>
                    <a:pt x="7436" y="433"/>
                  </a:cubicBezTo>
                  <a:cubicBezTo>
                    <a:pt x="7480" y="433"/>
                    <a:pt x="7516" y="397"/>
                    <a:pt x="7516" y="353"/>
                  </a:cubicBezTo>
                  <a:cubicBezTo>
                    <a:pt x="7516" y="0"/>
                    <a:pt x="7516" y="0"/>
                    <a:pt x="751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833993BC-7245-7439-5BEF-9469FE685E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9876" y="93307"/>
            <a:ext cx="5505774" cy="503852"/>
          </a:xfrm>
        </p:spPr>
        <p:txBody>
          <a:bodyPr>
            <a:noAutofit/>
          </a:bodyPr>
          <a:lstStyle>
            <a:lvl1pPr>
              <a:defRPr sz="3200" b="0" spc="-150" baseline="0">
                <a:solidFill>
                  <a:srgbClr val="009444"/>
                </a:solidFill>
                <a:latin typeface="Soleil Sb" panose="02000503000000020004" pitchFamily="50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22" name="Text Placeholder 36">
            <a:extLst>
              <a:ext uri="{FF2B5EF4-FFF2-40B4-BE49-F238E27FC236}">
                <a16:creationId xmlns:a16="http://schemas.microsoft.com/office/drawing/2014/main" id="{1AED55AA-9C61-DC46-7CDB-B755BB103B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72828" y="93308"/>
            <a:ext cx="5942364" cy="503852"/>
          </a:xfrm>
        </p:spPr>
        <p:txBody>
          <a:bodyPr anchor="ctr">
            <a:normAutofit/>
          </a:bodyPr>
          <a:lstStyle>
            <a:lvl1pPr marL="0" indent="0" algn="r">
              <a:buNone/>
              <a:defRPr sz="2400" b="0" i="1">
                <a:solidFill>
                  <a:srgbClr val="009444"/>
                </a:solidFill>
                <a:latin typeface="Soleil Lt" panose="02000503000000020003" pitchFamily="50" charset="0"/>
              </a:defRPr>
            </a:lvl1pPr>
            <a:lvl2pPr>
              <a:defRPr>
                <a:solidFill>
                  <a:srgbClr val="009444"/>
                </a:solidFill>
                <a:latin typeface="Halis GR Thin" panose="02000505030000020004" pitchFamily="50" charset="0"/>
              </a:defRPr>
            </a:lvl2pPr>
            <a:lvl3pPr>
              <a:defRPr>
                <a:solidFill>
                  <a:srgbClr val="009444"/>
                </a:solidFill>
                <a:latin typeface="Halis GR Thin" panose="02000505030000020004" pitchFamily="50" charset="0"/>
              </a:defRPr>
            </a:lvl3pPr>
            <a:lvl4pPr>
              <a:defRPr>
                <a:solidFill>
                  <a:srgbClr val="009444"/>
                </a:solidFill>
                <a:latin typeface="Halis GR Thin" panose="02000505030000020004" pitchFamily="50" charset="0"/>
              </a:defRPr>
            </a:lvl4pPr>
            <a:lvl5pPr>
              <a:defRPr>
                <a:solidFill>
                  <a:srgbClr val="009444"/>
                </a:solidFill>
                <a:latin typeface="Halis GR Thin" panose="02000505030000020004" pitchFamily="50" charset="0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F315345E-DD81-25A9-1C4F-C424A8FFCC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016" y="6283595"/>
            <a:ext cx="11706171" cy="51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082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3C723-4992-4A11-B5AB-8D1351CB218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5D3FD-41E6-4422-B308-C78BB1729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0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Main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031854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414824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69876" y="93307"/>
            <a:ext cx="5505774" cy="5038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5972828" y="93308"/>
            <a:ext cx="5942364" cy="5038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44361" y="766354"/>
            <a:ext cx="1777745" cy="530352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001153" y="766354"/>
            <a:ext cx="10026006" cy="5303520"/>
          </a:xfrm>
          <a:prstGeom prst="roundRect">
            <a:avLst>
              <a:gd name="adj" fmla="val 262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91250633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376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1014473" y="2894014"/>
            <a:ext cx="5784327" cy="695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7" name="Chart 1062"/>
          <p:cNvGraphicFramePr/>
          <p:nvPr>
            <p:extLst>
              <p:ext uri="{D42A27DB-BD31-4B8C-83A1-F6EECF244321}">
                <p14:modId xmlns:p14="http://schemas.microsoft.com/office/powerpoint/2010/main" val="4191398101"/>
              </p:ext>
            </p:extLst>
          </p:nvPr>
        </p:nvGraphicFramePr>
        <p:xfrm>
          <a:off x="413857" y="1136549"/>
          <a:ext cx="2222345" cy="2235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14033" y="3345622"/>
            <a:ext cx="2221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-150" dirty="0">
                <a:solidFill>
                  <a:srgbClr val="009444"/>
                </a:solidFill>
                <a:latin typeface="Halis GR Regular" panose="02000505040000020004" pitchFamily="50" charset="0"/>
              </a:rPr>
              <a:t>Chart Title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4033" y="3705623"/>
            <a:ext cx="22219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alis GR Thin" panose="02000505030000020004" pitchFamily="50" charset="0"/>
              </a:rPr>
              <a:t>Here is some text that describes what this chart is all about.</a:t>
            </a:r>
          </a:p>
        </p:txBody>
      </p:sp>
      <p:graphicFrame>
        <p:nvGraphicFramePr>
          <p:cNvPr id="20" name="Chart 1062"/>
          <p:cNvGraphicFramePr/>
          <p:nvPr>
            <p:extLst>
              <p:ext uri="{D42A27DB-BD31-4B8C-83A1-F6EECF244321}">
                <p14:modId xmlns:p14="http://schemas.microsoft.com/office/powerpoint/2010/main" val="81045440"/>
              </p:ext>
            </p:extLst>
          </p:nvPr>
        </p:nvGraphicFramePr>
        <p:xfrm>
          <a:off x="3027633" y="1136549"/>
          <a:ext cx="2222345" cy="2235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027809" y="3345622"/>
            <a:ext cx="2221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-150" dirty="0">
                <a:solidFill>
                  <a:srgbClr val="009444"/>
                </a:solidFill>
                <a:latin typeface="Halis GR Regular" panose="02000505040000020004" pitchFamily="50" charset="0"/>
              </a:rPr>
              <a:t>Chart Title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27809" y="3705623"/>
            <a:ext cx="22219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alis GR Thin" panose="02000505030000020004" pitchFamily="50" charset="0"/>
              </a:rPr>
              <a:t>Here is some text that describes what this chart is all about.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5641408" y="903656"/>
            <a:ext cx="2295144" cy="2293914"/>
            <a:chOff x="831390" y="1248332"/>
            <a:chExt cx="2295144" cy="2293914"/>
          </a:xfrm>
        </p:grpSpPr>
        <p:sp>
          <p:nvSpPr>
            <p:cNvPr id="36" name="Shape 263"/>
            <p:cNvSpPr/>
            <p:nvPr/>
          </p:nvSpPr>
          <p:spPr>
            <a:xfrm>
              <a:off x="1112541" y="1529482"/>
              <a:ext cx="1731613" cy="1731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0" cap="flat" cmpd="sng">
              <a:solidFill>
                <a:schemeClr val="bg1">
                  <a:lumMod val="85000"/>
                </a:scheme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aphicFrame>
          <p:nvGraphicFramePr>
            <p:cNvPr id="37" name="Chart 264"/>
            <p:cNvGraphicFramePr/>
            <p:nvPr>
              <p:extLst>
                <p:ext uri="{D42A27DB-BD31-4B8C-83A1-F6EECF244321}">
                  <p14:modId xmlns:p14="http://schemas.microsoft.com/office/powerpoint/2010/main" val="1109794330"/>
                </p:ext>
              </p:extLst>
            </p:nvPr>
          </p:nvGraphicFramePr>
          <p:xfrm>
            <a:off x="831390" y="1248332"/>
            <a:ext cx="2295144" cy="229391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38" name="TextBox 37"/>
          <p:cNvSpPr txBox="1"/>
          <p:nvPr/>
        </p:nvSpPr>
        <p:spPr>
          <a:xfrm>
            <a:off x="5677984" y="3308298"/>
            <a:ext cx="2221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-150" dirty="0">
                <a:solidFill>
                  <a:srgbClr val="009444"/>
                </a:solidFill>
                <a:latin typeface="Halis GR Regular" panose="02000505040000020004" pitchFamily="50" charset="0"/>
              </a:rPr>
              <a:t>Chart Title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677984" y="3705623"/>
            <a:ext cx="22219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alis GR Thin" panose="02000505030000020004" pitchFamily="50" charset="0"/>
              </a:rPr>
              <a:t>Here is some text that describes what this chart is all about.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117176" y="1758226"/>
            <a:ext cx="1343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pc="-300" dirty="0">
                <a:solidFill>
                  <a:srgbClr val="009444"/>
                </a:solidFill>
                <a:latin typeface="Halis GR Regular" panose="02000505040000020004" pitchFamily="50" charset="0"/>
              </a:rPr>
              <a:t>60%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1022940" y="903656"/>
            <a:ext cx="466530" cy="2740922"/>
          </a:xfrm>
          <a:prstGeom prst="roundRect">
            <a:avLst/>
          </a:prstGeom>
          <a:gradFill>
            <a:gsLst>
              <a:gs pos="100000">
                <a:srgbClr val="038F7E"/>
              </a:gs>
              <a:gs pos="0">
                <a:srgbClr val="82C04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772174" y="1430211"/>
            <a:ext cx="1648409" cy="1648409"/>
          </a:xfrm>
          <a:prstGeom prst="ellipse">
            <a:avLst/>
          </a:prstGeom>
          <a:gradFill>
            <a:gsLst>
              <a:gs pos="100000">
                <a:srgbClr val="038F7E"/>
              </a:gs>
              <a:gs pos="0">
                <a:srgbClr val="82C04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69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igilent1">
      <a:dk1>
        <a:sysClr val="windowText" lastClr="000000"/>
      </a:dk1>
      <a:lt1>
        <a:sysClr val="window" lastClr="FFFFFF"/>
      </a:lt1>
      <a:dk2>
        <a:srgbClr val="F76721"/>
      </a:dk2>
      <a:lt2>
        <a:srgbClr val="F9C412"/>
      </a:lt2>
      <a:accent1>
        <a:srgbClr val="036936"/>
      </a:accent1>
      <a:accent2>
        <a:srgbClr val="8BB729"/>
      </a:accent2>
      <a:accent3>
        <a:srgbClr val="008BA3"/>
      </a:accent3>
      <a:accent4>
        <a:srgbClr val="0052A3"/>
      </a:accent4>
      <a:accent5>
        <a:srgbClr val="57479D"/>
      </a:accent5>
      <a:accent6>
        <a:srgbClr val="BA2B18"/>
      </a:accent6>
      <a:hlink>
        <a:srgbClr val="036936"/>
      </a:hlink>
      <a:folHlink>
        <a:srgbClr val="14473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35092</TotalTime>
  <Words>54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Halis GR Regular</vt:lpstr>
      <vt:lpstr>Calibri Light</vt:lpstr>
      <vt:lpstr>Arial</vt:lpstr>
      <vt:lpstr>Azo Sans</vt:lpstr>
      <vt:lpstr>Soleil Lt</vt:lpstr>
      <vt:lpstr>Halis GR Thin</vt:lpstr>
      <vt:lpstr>Calibri</vt:lpstr>
      <vt:lpstr>Soleil Sb</vt:lpstr>
      <vt:lpstr>Soleil</vt:lpstr>
      <vt:lpstr>Office Theme</vt:lpstr>
      <vt:lpstr>Main Title</vt:lpstr>
      <vt:lpstr>Main Title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hey</dc:title>
  <dc:creator>njm</dc:creator>
  <cp:lastModifiedBy>Norman MacDonald</cp:lastModifiedBy>
  <cp:revision>51</cp:revision>
  <dcterms:created xsi:type="dcterms:W3CDTF">2014-06-23T20:58:51Z</dcterms:created>
  <dcterms:modified xsi:type="dcterms:W3CDTF">2024-03-26T19:04:22Z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9647686-916c-42a1-98d6-743a581ebab3_Enabled">
    <vt:lpwstr>true</vt:lpwstr>
  </property>
  <property fmtid="{D5CDD505-2E9C-101B-9397-08002B2CF9AE}" pid="3" name="MSIP_Label_99647686-916c-42a1-98d6-743a581ebab3_SetDate">
    <vt:lpwstr>2024-03-26T19:03:33Z</vt:lpwstr>
  </property>
  <property fmtid="{D5CDD505-2E9C-101B-9397-08002B2CF9AE}" pid="4" name="MSIP_Label_99647686-916c-42a1-98d6-743a581ebab3_Method">
    <vt:lpwstr>Privileged</vt:lpwstr>
  </property>
  <property fmtid="{D5CDD505-2E9C-101B-9397-08002B2CF9AE}" pid="5" name="MSIP_Label_99647686-916c-42a1-98d6-743a581ebab3_Name">
    <vt:lpwstr>Public</vt:lpwstr>
  </property>
  <property fmtid="{D5CDD505-2E9C-101B-9397-08002B2CF9AE}" pid="6" name="MSIP_Label_99647686-916c-42a1-98d6-743a581ebab3_SiteId">
    <vt:lpwstr>87ba1f9a-44cd-43a6-b008-6fdb45a5204e</vt:lpwstr>
  </property>
  <property fmtid="{D5CDD505-2E9C-101B-9397-08002B2CF9AE}" pid="7" name="MSIP_Label_99647686-916c-42a1-98d6-743a581ebab3_ActionId">
    <vt:lpwstr>a67eaee0-83db-4a09-9684-b7d401f48425</vt:lpwstr>
  </property>
  <property fmtid="{D5CDD505-2E9C-101B-9397-08002B2CF9AE}" pid="8" name="MSIP_Label_99647686-916c-42a1-98d6-743a581ebab3_ContentBits">
    <vt:lpwstr>0</vt:lpwstr>
  </property>
</Properties>
</file>